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-6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wmf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115" y="476885"/>
            <a:ext cx="7772400" cy="1470025"/>
          </a:xfrm>
        </p:spPr>
        <p:txBody>
          <a:bodyPr/>
          <a:p>
            <a:r>
              <a:rPr lang="en-US" altLang="zh-CN"/>
              <a:t>2025-03-05-</a:t>
            </a:r>
            <a:r>
              <a:rPr lang="zh-CN" altLang="en-US"/>
              <a:t>B91客户投诉以上工单粘性不行</a:t>
            </a:r>
            <a:endParaRPr lang="zh-CN" altLang="en-US"/>
          </a:p>
        </p:txBody>
      </p:sp>
      <p:pic>
        <p:nvPicPr>
          <p:cNvPr id="4" name="图片 3" descr="微信图片_202503051719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1730" y="2348865"/>
            <a:ext cx="477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2025-03-07-</a:t>
            </a:r>
            <a:r>
              <a:rPr lang="zh-CN" altLang="zh-CN"/>
              <a:t>外发印刷不良</a:t>
            </a:r>
            <a:endParaRPr lang="zh-CN" altLang="zh-CN"/>
          </a:p>
        </p:txBody>
      </p:sp>
      <p:pic>
        <p:nvPicPr>
          <p:cNvPr id="4" name="内容占位符 3" descr="微信图片_202503071802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3645535"/>
            <a:ext cx="4320000" cy="3243071"/>
          </a:xfrm>
          <a:prstGeom prst="rect">
            <a:avLst/>
          </a:prstGeom>
        </p:spPr>
      </p:pic>
      <p:pic>
        <p:nvPicPr>
          <p:cNvPr id="5" name="图片 4" descr="微信图片_202503071801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335" y="3861435"/>
            <a:ext cx="3841779" cy="2880000"/>
          </a:xfrm>
          <a:prstGeom prst="rect">
            <a:avLst/>
          </a:prstGeom>
        </p:spPr>
      </p:pic>
      <p:pic>
        <p:nvPicPr>
          <p:cNvPr id="6" name="图片 5" descr="微信图片_202503071801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2568575"/>
            <a:ext cx="32384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C58客户投诉起泡</a:t>
            </a:r>
            <a:endParaRPr lang="zh-CN" altLang="en-US"/>
          </a:p>
        </p:txBody>
      </p:sp>
      <p:pic>
        <p:nvPicPr>
          <p:cNvPr id="4" name="内容占位符 3" descr="微信图片_2025030718052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3978275"/>
            <a:ext cx="5119596" cy="2880000"/>
          </a:xfrm>
          <a:prstGeom prst="rect">
            <a:avLst/>
          </a:prstGeom>
        </p:spPr>
      </p:pic>
      <p:pic>
        <p:nvPicPr>
          <p:cNvPr id="6" name="图片 5" descr="微信图片_202503071805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055" y="2564765"/>
            <a:ext cx="52452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2025-03-07-</a:t>
            </a:r>
            <a:r>
              <a:rPr lang="zh-CN" altLang="en-US"/>
              <a:t>D53客户投诉货卷起不好用，这批已收货。后续需改善</a:t>
            </a:r>
            <a:endParaRPr lang="zh-CN" altLang="en-US"/>
          </a:p>
        </p:txBody>
      </p:sp>
      <p:pic>
        <p:nvPicPr>
          <p:cNvPr id="4" name="内容占位符 3" descr="微信图片_2025030718104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9705" y="2205355"/>
            <a:ext cx="3392805" cy="4526280"/>
          </a:xfrm>
          <a:prstGeom prst="rect">
            <a:avLst/>
          </a:prstGeom>
        </p:spPr>
      </p:pic>
      <p:pic>
        <p:nvPicPr>
          <p:cNvPr id="5" name="图片 4" descr="微信图片_202503071810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575" y="2308860"/>
            <a:ext cx="5762668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2025-03-09-</a:t>
            </a:r>
            <a:r>
              <a:rPr lang="zh-CN" altLang="en-US"/>
              <a:t>品检反馈A08外发回来的有色差，异色点</a:t>
            </a:r>
            <a:endParaRPr lang="zh-CN" altLang="en-US"/>
          </a:p>
        </p:txBody>
      </p:sp>
      <p:pic>
        <p:nvPicPr>
          <p:cNvPr id="4" name="内容占位符 3" descr="微信图片_2025031108184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36195" y="2348865"/>
            <a:ext cx="2545715" cy="4526280"/>
          </a:xfrm>
          <a:prstGeom prst="rect">
            <a:avLst/>
          </a:prstGeom>
        </p:spPr>
      </p:pic>
      <p:pic>
        <p:nvPicPr>
          <p:cNvPr id="5" name="图片 4" descr="微信图片_202503110818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520" y="3258185"/>
            <a:ext cx="2025000" cy="3600000"/>
          </a:xfrm>
          <a:prstGeom prst="rect">
            <a:avLst/>
          </a:prstGeom>
        </p:spPr>
      </p:pic>
      <p:pic>
        <p:nvPicPr>
          <p:cNvPr id="6" name="图片 5" descr="微信图片_202503110818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535" y="3258185"/>
            <a:ext cx="2025000" cy="3600000"/>
          </a:xfrm>
          <a:prstGeom prst="rect">
            <a:avLst/>
          </a:prstGeom>
        </p:spPr>
      </p:pic>
      <p:pic>
        <p:nvPicPr>
          <p:cNvPr id="7" name="图片 6" descr="微信图片_202503110818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016540" y="3928210"/>
            <a:ext cx="3600000" cy="2025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2025-03-10</a:t>
            </a:r>
            <a:r>
              <a:rPr lang="zh-CN" altLang="en-US"/>
              <a:t>客户反馈材料起翘</a:t>
            </a:r>
            <a:endParaRPr lang="zh-CN" altLang="en-US"/>
          </a:p>
        </p:txBody>
      </p:sp>
      <p:pic>
        <p:nvPicPr>
          <p:cNvPr id="4" name="内容占位符 3" descr="微信图片_2025031109143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99160" y="2277110"/>
            <a:ext cx="773430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2025-03-12-</a:t>
            </a:r>
            <a:r>
              <a:rPr lang="zh-CN" altLang="en-US"/>
              <a:t>镭射烫金膜不良</a:t>
            </a:r>
            <a:endParaRPr lang="zh-CN" altLang="en-US"/>
          </a:p>
        </p:txBody>
      </p:sp>
      <p:pic>
        <p:nvPicPr>
          <p:cNvPr id="4" name="内容占位符 3" descr="微信图片_2025031218095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7200" y="2348865"/>
            <a:ext cx="4320000" cy="4320000"/>
          </a:xfrm>
          <a:prstGeom prst="rect">
            <a:avLst/>
          </a:prstGeom>
        </p:spPr>
      </p:pic>
      <p:pic>
        <p:nvPicPr>
          <p:cNvPr id="5" name="图片 4" descr="微信图片_202503121809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95" y="2205355"/>
            <a:ext cx="43200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2025-03-14</a:t>
            </a:r>
            <a:r>
              <a:rPr lang="zh-CN" altLang="zh-CN"/>
              <a:t>供应商印得快，用旧文件做货</a:t>
            </a:r>
            <a:endParaRPr lang="zh-CN" altLang="zh-CN"/>
          </a:p>
        </p:txBody>
      </p:sp>
      <p:pic>
        <p:nvPicPr>
          <p:cNvPr id="4" name="内容占位符 3" descr="微信图片_2025031418210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15285" y="2205355"/>
            <a:ext cx="339280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2025-03-20客户反馈移胶撕不掉，有残胶，</a:t>
            </a:r>
            <a:endParaRPr lang="en-US" altLang="zh-CN"/>
          </a:p>
        </p:txBody>
      </p:sp>
      <p:pic>
        <p:nvPicPr>
          <p:cNvPr id="4" name="内容占位符 3" descr="微信图片_2025032018275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560" y="2132330"/>
            <a:ext cx="3388360" cy="4526280"/>
          </a:xfrm>
          <a:prstGeom prst="rect">
            <a:avLst/>
          </a:prstGeom>
        </p:spPr>
      </p:pic>
      <p:graphicFrame>
        <p:nvGraphicFramePr>
          <p:cNvPr id="6" name="对象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3995420" y="2996565"/>
          <a:ext cx="4196571" cy="28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2" imgW="971550" imgH="666750" progId="Package">
                  <p:embed/>
                </p:oleObj>
              </mc:Choice>
              <mc:Fallback>
                <p:oleObj name="" showAsIcon="1" r:id="rId2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95420" y="2996565"/>
                        <a:ext cx="4196571" cy="288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</Words>
  <Application>WPS 演示</Application>
  <PresentationFormat/>
  <Paragraphs>18</Paragraphs>
  <Slides>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Package</vt:lpstr>
      <vt:lpstr>2025-03-05-B91客户投诉以上工单粘性不行</vt:lpstr>
      <vt:lpstr>2025-03-07-外发印刷不良</vt:lpstr>
      <vt:lpstr>C58客户投诉起泡</vt:lpstr>
      <vt:lpstr>2025-03-07-D53客户投诉货卷起不好用，这批已收货。后续需改善</vt:lpstr>
      <vt:lpstr>2025-03-09-品检反馈A08外发回来的有色差，异色点</vt:lpstr>
      <vt:lpstr>2025-03-10客户反馈材料起翘</vt:lpstr>
      <vt:lpstr>2025-03-12-镭射烫金膜不良</vt:lpstr>
      <vt:lpstr>2025-03-14供应商印得快，用旧文件做货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2025-03-05-B91客户投诉以上工单粘性不行</dc:title>
  <dc:creator>Administrator</dc:creator>
  <cp:lastModifiedBy>WPS</cp:lastModifiedBy>
  <cp:revision>9</cp:revision>
  <dcterms:created xsi:type="dcterms:W3CDTF">2025-03-05T09:22:00Z</dcterms:created>
  <dcterms:modified xsi:type="dcterms:W3CDTF">2025-03-20T10:29:36Z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555632C9AC424BB598089D177E44FB29_12</vt:lpwstr>
  </property>
  <property fmtid="{D5CDD505-2E9C-101B-9397-08002B2CF9AE}" pid="3" name="KSOProductBuildVer">
    <vt:lpwstr>2052-12.8.2.18205</vt:lpwstr>
  </property>
</Properties>
</file>

<file path=docProps/thumbnail.jpeg>
</file>